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9" r:id="rId2"/>
  </p:sldMasterIdLst>
  <p:notesMasterIdLst>
    <p:notesMasterId r:id="rId21"/>
  </p:notesMasterIdLst>
  <p:handoutMasterIdLst>
    <p:handoutMasterId r:id="rId22"/>
  </p:handoutMasterIdLst>
  <p:sldIdLst>
    <p:sldId id="1451" r:id="rId3"/>
    <p:sldId id="1452" r:id="rId4"/>
    <p:sldId id="1453" r:id="rId5"/>
    <p:sldId id="1454" r:id="rId6"/>
    <p:sldId id="1455" r:id="rId7"/>
    <p:sldId id="1456" r:id="rId8"/>
    <p:sldId id="1457" r:id="rId9"/>
    <p:sldId id="1458" r:id="rId10"/>
    <p:sldId id="1459" r:id="rId11"/>
    <p:sldId id="1460" r:id="rId12"/>
    <p:sldId id="1461" r:id="rId13"/>
    <p:sldId id="1462" r:id="rId14"/>
    <p:sldId id="1463" r:id="rId15"/>
    <p:sldId id="1464" r:id="rId16"/>
    <p:sldId id="1465" r:id="rId17"/>
    <p:sldId id="1466" r:id="rId18"/>
    <p:sldId id="1467" r:id="rId19"/>
    <p:sldId id="514" r:id="rId20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288" userDrawn="1">
          <p15:clr>
            <a:srgbClr val="A4A3A4"/>
          </p15:clr>
        </p15:guide>
        <p15:guide id="6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  <a:srgbClr val="0067C0"/>
    <a:srgbClr val="AA72D4"/>
    <a:srgbClr val="002370"/>
    <a:srgbClr val="00277E"/>
    <a:srgbClr val="7030A0"/>
    <a:srgbClr val="FFFFFF"/>
    <a:srgbClr val="568600"/>
    <a:srgbClr val="E7E9E1"/>
    <a:srgbClr val="F3C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 autoAdjust="0"/>
    <p:restoredTop sz="96081" autoAdjust="0"/>
  </p:normalViewPr>
  <p:slideViewPr>
    <p:cSldViewPr snapToGrid="0" showGuides="1">
      <p:cViewPr varScale="1">
        <p:scale>
          <a:sx n="97" d="100"/>
          <a:sy n="97" d="100"/>
        </p:scale>
        <p:origin x="1542" y="90"/>
      </p:cViewPr>
      <p:guideLst>
        <p:guide pos="288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58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CD16C320-B3A0-4E34-8673-C433D3BAF91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59628CCC-A4D2-4AEC-B1CC-2056895F2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43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3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207125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4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3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009B-AA83-4291-81BE-194F11CE1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1" y="762000"/>
            <a:ext cx="11324329" cy="28009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5D5B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1" y="294436"/>
            <a:ext cx="11324329" cy="526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800"/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eing Logo Closing Slide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7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94436"/>
            <a:ext cx="11324329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92276"/>
            <a:ext cx="11328400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0417" y="6532563"/>
            <a:ext cx="2377016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A3AAAE"/>
                </a:solidFill>
              </a:defRPr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394450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A3AAA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1767EC9-82F8-41B8-9A19-612A32E68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7096" y="6657976"/>
            <a:ext cx="2753783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>
                <a:solidFill>
                  <a:schemeClr val="bg1">
                    <a:lumMod val="65000"/>
                  </a:schemeClr>
                </a:solidFill>
              </a:rPr>
              <a:t>Copyright © 2025 Boeing.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23" r:id="rId2"/>
    <p:sldLayoutId id="2147483690" r:id="rId3"/>
    <p:sldLayoutId id="2147483692" r:id="rId4"/>
    <p:sldLayoutId id="2147483689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20738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Wingdings" pitchFamily="2" charset="2"/>
        <a:buNone/>
        <a:defRPr sz="2200" b="0">
          <a:solidFill>
            <a:schemeClr val="tx2"/>
          </a:solidFill>
          <a:latin typeface="+mn-lt"/>
          <a:ea typeface="+mn-ea"/>
          <a:cs typeface="+mn-cs"/>
        </a:defRPr>
      </a:lvl1pPr>
      <a:lvl2pPr marL="171450" indent="0" algn="l" defTabSz="820738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Wingdings" pitchFamily="2" charset="2"/>
        <a:buNone/>
        <a:defRPr sz="2000">
          <a:solidFill>
            <a:schemeClr val="tx2"/>
          </a:solidFill>
          <a:latin typeface="+mn-lt"/>
        </a:defRPr>
      </a:lvl2pPr>
      <a:lvl3pPr marL="441325" indent="0" algn="l" defTabSz="820738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charset="0"/>
        <a:buNone/>
        <a:defRPr>
          <a:solidFill>
            <a:schemeClr val="tx2"/>
          </a:solidFill>
          <a:latin typeface="+mn-lt"/>
        </a:defRPr>
      </a:lvl3pPr>
      <a:lvl4pPr marL="628650" indent="0" algn="l" defTabSz="820738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charset="0"/>
        <a:buNone/>
        <a:defRPr>
          <a:solidFill>
            <a:schemeClr val="tx2"/>
          </a:solidFill>
          <a:latin typeface="+mn-lt"/>
        </a:defRPr>
      </a:lvl4pPr>
      <a:lvl5pPr marL="793750" indent="0" algn="l" defTabSz="820738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charset="0"/>
        <a:buNone/>
        <a:defRPr sz="1600">
          <a:solidFill>
            <a:schemeClr val="tx2"/>
          </a:solidFill>
          <a:latin typeface="+mn-lt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  <p15:guide id="4" pos="74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Boeing_RGBblue_largePP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48752" y="2980905"/>
            <a:ext cx="3694496" cy="8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0BD0DDAE-65DF-4158-8649-C680998CDC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7096" y="6657976"/>
            <a:ext cx="2753783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>
                <a:solidFill>
                  <a:schemeClr val="bg1">
                    <a:lumMod val="65000"/>
                  </a:schemeClr>
                </a:solidFill>
              </a:rPr>
              <a:t>Copyright © 2025 Boeing.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0723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120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239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359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478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169833" indent="-169833" algn="l" defTabSz="82059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Wingdings" pitchFamily="2" charset="2"/>
        <a:buChar char="§"/>
        <a:defRPr sz="2200" b="1">
          <a:solidFill>
            <a:srgbClr val="000000"/>
          </a:solidFill>
          <a:latin typeface="+mn-lt"/>
          <a:ea typeface="+mn-ea"/>
          <a:cs typeface="+mn-cs"/>
        </a:defRPr>
      </a:lvl1pPr>
      <a:lvl2pPr marL="385695" indent="-214275" algn="l" defTabSz="82059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2pPr>
      <a:lvl3pPr marL="576162" indent="-174594" algn="l" defTabSz="82059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79202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957094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414214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7133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32845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8557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46503-785B-37C2-3C7F-C1316A53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A59A5F-8FED-7AF7-58FA-D84F60C7D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F2314C-BA8D-E52D-251D-DAA00085A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9A41BF-7C78-9FC5-D6E6-E548420FE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6CD648-BB15-BD23-F1A5-7B1172E64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4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5DBAAB-8734-BB02-3401-849343972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701C5E-1302-E2A6-8A59-3E9FD3443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4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84276-49A9-6E30-85F2-CC81D2EB5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95ADF-E422-812D-B27A-D71FAE85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8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A56932-2E79-7DB1-74EE-E8339EC1F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7" y="190789"/>
            <a:ext cx="11510246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D51A5B-2A26-F3F4-C4BB-D4B4BB35E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3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9CBD6-AD7B-4162-1886-37E1D41FC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7" y="0"/>
            <a:ext cx="12167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8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9AB39-4873-797E-41B3-BD4916BBB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F0EEA7-61D9-A8B3-3E36-993BF262C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02455A-ED16-4D31-B341-EE1B8F42F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6CC9C3-D1D8-2BAC-CA52-BBFA2C96A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D5F909-7BC9-3C0A-7C2D-CD4A87674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AFMO2025H1">
  <a:themeElements>
    <a:clrScheme name="BCC 2020">
      <a:dk1>
        <a:srgbClr val="001951"/>
      </a:dk1>
      <a:lt1>
        <a:srgbClr val="FFFFFF"/>
      </a:lt1>
      <a:dk2>
        <a:srgbClr val="0A2240"/>
      </a:dk2>
      <a:lt2>
        <a:srgbClr val="ECECEC"/>
      </a:lt2>
      <a:accent1>
        <a:srgbClr val="0033A1"/>
      </a:accent1>
      <a:accent2>
        <a:srgbClr val="0067C0"/>
      </a:accent2>
      <a:accent3>
        <a:srgbClr val="0096E8"/>
      </a:accent3>
      <a:accent4>
        <a:srgbClr val="00CCFF"/>
      </a:accent4>
      <a:accent5>
        <a:srgbClr val="97DFFF"/>
      </a:accent5>
      <a:accent6>
        <a:srgbClr val="7ABC00"/>
      </a:accent6>
      <a:hlink>
        <a:srgbClr val="0096E8"/>
      </a:hlink>
      <a:folHlink>
        <a:srgbClr val="5B677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3A1"/>
        </a:dk2>
        <a:lt2>
          <a:srgbClr val="A5ACB0"/>
        </a:lt2>
        <a:accent1>
          <a:srgbClr val="0033A1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253746"/>
    </a:custClr>
    <a:custClr name="PANTONE 431">
      <a:srgbClr val="5B6770"/>
    </a:custClr>
    <a:custClr name="PANTONE 429">
      <a:srgbClr val="A3AAAE"/>
    </a:custClr>
    <a:custClr name="PANTONE CG1">
      <a:srgbClr val="DAD9D7"/>
    </a:custClr>
    <a:custClr name="Process Magenta">
      <a:srgbClr val="E5007E"/>
    </a:custClr>
    <a:custClr name="PANTONE 4975">
      <a:srgbClr val="402020"/>
    </a:custClr>
    <a:custClr name="PANTONE 201">
      <a:srgbClr val="A32136"/>
    </a:custClr>
    <a:custClr name="PANTONE 185">
      <a:srgbClr val="EA002A"/>
    </a:custClr>
    <a:custClr name="PANTONE 1665">
      <a:srgbClr val="E14504"/>
    </a:custClr>
    <a:custClr name="PANTONE 137">
      <a:srgbClr val="FFA400"/>
    </a:custClr>
    <a:custClr name="PANTONE 108">
      <a:srgbClr val="FFDB00"/>
    </a:custClr>
    <a:custClr name="PANTONE 1215">
      <a:srgbClr val="FDD773"/>
    </a:custClr>
    <a:custClr name="PANTONE 7499">
      <a:srgbClr val="F2E5B3"/>
    </a:custClr>
    <a:custClr name="PANTONE 553">
      <a:srgbClr val="294635"/>
    </a:custClr>
    <a:custClr name="PANTONE 376">
      <a:srgbClr val="81BC00"/>
    </a:custClr>
    <a:custClr name="PANTONE 373">
      <a:srgbClr val="CCE981"/>
    </a:custClr>
    <a:custClr name="PANTONE 328">
      <a:srgbClr val="007167"/>
    </a:custClr>
    <a:custClr name="PANTONE 309">
      <a:srgbClr val="003B4A"/>
    </a:custClr>
    <a:custClr name="PANTONE 3135">
      <a:srgbClr val="008BAC"/>
    </a:custClr>
    <a:custClr name="PANTONE 7457">
      <a:srgbClr val="BADCE6"/>
    </a:custClr>
    <a:custClr name="PANTONE 289">
      <a:srgbClr val="0A2240"/>
    </a:custClr>
    <a:custClr name="PANTONE 2925">
      <a:srgbClr val="009BDF"/>
    </a:custClr>
    <a:custClr name="PANTONE 283">
      <a:srgbClr val="92C0EA"/>
    </a:custClr>
    <a:custClr name="PANTONE 2597">
      <a:srgbClr val="5C0F8C"/>
    </a:custClr>
  </a:custClrLst>
  <a:extLst>
    <a:ext uri="{05A4C25C-085E-4340-85A3-A5531E510DB2}">
      <thm15:themeFamily xmlns:thm15="http://schemas.microsoft.com/office/thememl/2012/main" name="BCCTemplate_16by9.potx" id="{83732033-639E-4529-A41D-162A8FC609D2}" vid="{E9A148EF-0260-4A95-97B1-3E41B9E58411}"/>
    </a:ext>
  </a:extLst>
</a:theme>
</file>

<file path=ppt/theme/theme2.xml><?xml version="1.0" encoding="utf-8"?>
<a:theme xmlns:a="http://schemas.openxmlformats.org/drawingml/2006/main" name="Boeing Logo Closing Slide_White BG">
  <a:themeElements>
    <a:clrScheme name="BCC 2020">
      <a:dk1>
        <a:srgbClr val="001951"/>
      </a:dk1>
      <a:lt1>
        <a:srgbClr val="FFFFFF"/>
      </a:lt1>
      <a:dk2>
        <a:srgbClr val="0A2240"/>
      </a:dk2>
      <a:lt2>
        <a:srgbClr val="ECECEC"/>
      </a:lt2>
      <a:accent1>
        <a:srgbClr val="0033A1"/>
      </a:accent1>
      <a:accent2>
        <a:srgbClr val="0067C0"/>
      </a:accent2>
      <a:accent3>
        <a:srgbClr val="0096E8"/>
      </a:accent3>
      <a:accent4>
        <a:srgbClr val="00CCFF"/>
      </a:accent4>
      <a:accent5>
        <a:srgbClr val="97DFFF"/>
      </a:accent5>
      <a:accent6>
        <a:srgbClr val="7ABC00"/>
      </a:accent6>
      <a:hlink>
        <a:srgbClr val="0096E8"/>
      </a:hlink>
      <a:folHlink>
        <a:srgbClr val="5B6770"/>
      </a:folHlink>
    </a:clrScheme>
    <a:fontScheme name="2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GradientBar_IdentityBar_QUESTIONS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3">
        <a:dk1>
          <a:srgbClr val="000000"/>
        </a:dk1>
        <a:lt1>
          <a:srgbClr val="FFFFFF"/>
        </a:lt1>
        <a:dk2>
          <a:srgbClr val="0039A6"/>
        </a:dk2>
        <a:lt2>
          <a:srgbClr val="848F98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4">
        <a:dk1>
          <a:srgbClr val="000000"/>
        </a:dk1>
        <a:lt1>
          <a:srgbClr val="FFFFFF"/>
        </a:lt1>
        <a:dk2>
          <a:srgbClr val="003CA2"/>
        </a:dk2>
        <a:lt2>
          <a:srgbClr val="848F98"/>
        </a:lt2>
        <a:accent1>
          <a:srgbClr val="580F8B"/>
        </a:accent1>
        <a:accent2>
          <a:srgbClr val="E24A12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CD420F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5">
        <a:dk1>
          <a:srgbClr val="000000"/>
        </a:dk1>
        <a:lt1>
          <a:srgbClr val="FFFFFF"/>
        </a:lt1>
        <a:dk2>
          <a:srgbClr val="003CA2"/>
        </a:dk2>
        <a:lt2>
          <a:srgbClr val="848F98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CCTemplate_16by9.potx" id="{83732033-639E-4529-A41D-162A8FC609D2}" vid="{D5B1AC76-FF9C-44B3-B7B4-26600D37491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BCCTemplate_16by9</Template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Wingdings</vt:lpstr>
      <vt:lpstr>CAFMO2025H1</vt:lpstr>
      <vt:lpstr>Boeing Logo Closing Slide_White 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2025-08-29T15:38:32Z</dcterms:created>
  <dcterms:modified xsi:type="dcterms:W3CDTF">2025-09-02T21:10:17Z</dcterms:modified>
</cp:coreProperties>
</file>