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  <p:sldMasterId id="2147483681" r:id="rId2"/>
    <p:sldMasterId id="2147483724" r:id="rId3"/>
    <p:sldMasterId id="2147483732" r:id="rId4"/>
  </p:sldMasterIdLst>
  <p:notesMasterIdLst>
    <p:notesMasterId r:id="rId26"/>
  </p:notesMasterIdLst>
  <p:handoutMasterIdLst>
    <p:handoutMasterId r:id="rId27"/>
  </p:handoutMasterIdLst>
  <p:sldIdLst>
    <p:sldId id="2147472639" r:id="rId5"/>
    <p:sldId id="2147472640" r:id="rId6"/>
    <p:sldId id="2147472641" r:id="rId7"/>
    <p:sldId id="2147472642" r:id="rId8"/>
    <p:sldId id="2147472643" r:id="rId9"/>
    <p:sldId id="2147472644" r:id="rId10"/>
    <p:sldId id="2147472645" r:id="rId11"/>
    <p:sldId id="2147472646" r:id="rId12"/>
    <p:sldId id="2147472647" r:id="rId13"/>
    <p:sldId id="2147472648" r:id="rId14"/>
    <p:sldId id="2147472649" r:id="rId15"/>
    <p:sldId id="2147472650" r:id="rId16"/>
    <p:sldId id="2147472651" r:id="rId17"/>
    <p:sldId id="2147472652" r:id="rId18"/>
    <p:sldId id="2147472653" r:id="rId19"/>
    <p:sldId id="2147472654" r:id="rId20"/>
    <p:sldId id="2147472655" r:id="rId21"/>
    <p:sldId id="2147472656" r:id="rId22"/>
    <p:sldId id="2147472657" r:id="rId23"/>
    <p:sldId id="2147472658" r:id="rId24"/>
    <p:sldId id="515" r:id="rId25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5" pos="288" userDrawn="1">
          <p15:clr>
            <a:srgbClr val="A4A3A4"/>
          </p15:clr>
        </p15:guide>
        <p15:guide id="6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AA72D4"/>
    <a:srgbClr val="000000"/>
    <a:srgbClr val="7030A0"/>
    <a:srgbClr val="97DFFF"/>
    <a:srgbClr val="0096E8"/>
    <a:srgbClr val="0033A1"/>
    <a:srgbClr val="001951"/>
    <a:srgbClr val="FFDB00"/>
    <a:srgbClr val="E4E4E4"/>
    <a:srgbClr val="8543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33" autoAdjust="0"/>
    <p:restoredTop sz="96010" autoAdjust="0"/>
  </p:normalViewPr>
  <p:slideViewPr>
    <p:cSldViewPr snapToGrid="0" showGuides="1">
      <p:cViewPr varScale="1">
        <p:scale>
          <a:sx n="106" d="100"/>
          <a:sy n="106" d="100"/>
        </p:scale>
        <p:origin x="984" y="102"/>
      </p:cViewPr>
      <p:guideLst>
        <p:guide pos="288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5922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16C320-B3A0-4E34-8673-C433D3BAF911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628CCC-A4D2-4AEC-B1CC-2056895F2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8436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39F009B-AA83-4291-81BE-194F11CE190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9310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F306F-E2C7-4C6A-A816-A4DE6ED7555F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871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fld id="{689318A1-174D-4DEE-8106-03A37B9BCF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eing Logo Closing Slide_Whit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881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fld id="{689318A1-174D-4DEE-8106-03A37B9BCF1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20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fld id="{689318A1-174D-4DEE-8106-03A37B9BCF1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490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457201" y="762000"/>
            <a:ext cx="11324329" cy="280097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5D5B5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1" y="294436"/>
            <a:ext cx="11324329" cy="52629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z="800"/>
            </a:lvl1pPr>
          </a:lstStyle>
          <a:p>
            <a:fld id="{689318A1-174D-4DEE-8106-03A37B9BCF1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876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fld id="{689318A1-174D-4DEE-8106-03A37B9BCF1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09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fld id="{689318A1-174D-4DEE-8106-03A37B9BCF1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206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fld id="{689318A1-174D-4DEE-8106-03A37B9BCF1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290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457201" y="762000"/>
            <a:ext cx="11324329" cy="280097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5D5B5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1" y="294436"/>
            <a:ext cx="11324329" cy="52629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z="800"/>
            </a:lvl1pPr>
          </a:lstStyle>
          <a:p>
            <a:fld id="{689318A1-174D-4DEE-8106-03A37B9BCF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fld id="{689318A1-174D-4DEE-8106-03A37B9BCF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fld id="{689318A1-174D-4DEE-8106-03A37B9BCF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spcAft>
                <a:spcPts val="0"/>
              </a:spcAft>
              <a:buFont typeface="Arial" panose="020B0604020202020204" pitchFamily="34" charset="0"/>
              <a:buChar char="•"/>
              <a:defRPr/>
            </a:lvl1pPr>
            <a:lvl2pPr marL="514350" indent="-342900">
              <a:spcAft>
                <a:spcPts val="0"/>
              </a:spcAft>
              <a:buFont typeface="Arial" panose="020B0604020202020204" pitchFamily="34" charset="0"/>
              <a:buChar char="•"/>
              <a:defRPr/>
            </a:lvl2pPr>
            <a:lvl3pPr marL="727075" indent="-285750">
              <a:spcAft>
                <a:spcPts val="0"/>
              </a:spcAft>
              <a:buFont typeface="Arial" panose="020B0604020202020204" pitchFamily="34" charset="0"/>
              <a:buChar char="•"/>
              <a:defRPr/>
            </a:lvl3pPr>
            <a:lvl4pPr marL="914400" indent="-285750">
              <a:spcAft>
                <a:spcPts val="0"/>
              </a:spcAft>
              <a:buFont typeface="Arial" panose="020B0604020202020204" pitchFamily="34" charset="0"/>
              <a:buChar char="•"/>
              <a:defRPr/>
            </a:lvl4pPr>
            <a:lvl5pPr marL="1079500" indent="-285750">
              <a:spcAft>
                <a:spcPts val="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fld id="{689318A1-174D-4DEE-8106-03A37B9BCF1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0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457201" y="762000"/>
            <a:ext cx="11324329" cy="280097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5D5B5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1" y="294436"/>
            <a:ext cx="11324329" cy="52629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z="800"/>
            </a:lvl1pPr>
          </a:lstStyle>
          <a:p>
            <a:fld id="{689318A1-174D-4DEE-8106-03A37B9BCF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spcAft>
                <a:spcPts val="0"/>
              </a:spcAft>
              <a:buFont typeface="Arial" panose="020B0604020202020204" pitchFamily="34" charset="0"/>
              <a:buChar char="•"/>
              <a:defRPr/>
            </a:lvl1pPr>
            <a:lvl2pPr marL="514350" indent="-342900">
              <a:spcAft>
                <a:spcPts val="0"/>
              </a:spcAft>
              <a:buFont typeface="Arial" panose="020B0604020202020204" pitchFamily="34" charset="0"/>
              <a:buChar char="•"/>
              <a:defRPr/>
            </a:lvl2pPr>
            <a:lvl3pPr marL="727075" indent="-285750">
              <a:spcAft>
                <a:spcPts val="0"/>
              </a:spcAft>
              <a:buFont typeface="Arial" panose="020B0604020202020204" pitchFamily="34" charset="0"/>
              <a:buChar char="•"/>
              <a:defRPr/>
            </a:lvl3pPr>
            <a:lvl4pPr marL="914400" indent="-285750">
              <a:spcAft>
                <a:spcPts val="0"/>
              </a:spcAft>
              <a:buFont typeface="Arial" panose="020B0604020202020204" pitchFamily="34" charset="0"/>
              <a:buChar char="•"/>
              <a:defRPr/>
            </a:lvl4pPr>
            <a:lvl5pPr marL="1079500" indent="-285750">
              <a:spcAft>
                <a:spcPts val="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457201" y="762000"/>
            <a:ext cx="11324329" cy="280097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5D5B5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z="800"/>
            </a:lvl1pPr>
          </a:lstStyle>
          <a:p>
            <a:fld id="{689318A1-174D-4DEE-8106-03A37B9BCF1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537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eing Logo Closing Slide_Blu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8045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1" y="294436"/>
            <a:ext cx="11324329" cy="526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92276"/>
            <a:ext cx="11328400" cy="1772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260417" y="6532563"/>
            <a:ext cx="2377016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800">
                <a:solidFill>
                  <a:srgbClr val="A3AAAE"/>
                </a:solidFill>
              </a:defRPr>
            </a:lvl1pPr>
          </a:lstStyle>
          <a:p>
            <a:fld id="{689318A1-174D-4DEE-8106-03A37B9BCF1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962400" y="6394450"/>
            <a:ext cx="42672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eaLnBrk="0" hangingPunct="0">
              <a:defRPr sz="1000" b="1">
                <a:solidFill>
                  <a:srgbClr val="A3AAAE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455BD54-474E-7A97-AD5F-DBCF77B3CFF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87096" y="6657976"/>
            <a:ext cx="2753783" cy="1111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9144" tIns="9144" rIns="9144" bIns="9144" anchor="b">
            <a:spAutoFit/>
          </a:bodyPr>
          <a:lstStyle/>
          <a:p>
            <a:pPr defTabSz="820738" eaLnBrk="0" hangingPunct="0"/>
            <a:r>
              <a:rPr lang="en-US" sz="600" dirty="0">
                <a:solidFill>
                  <a:schemeClr val="bg1">
                    <a:lumMod val="65000"/>
                  </a:schemeClr>
                </a:solidFill>
              </a:rPr>
              <a:t>Copyright © 2026 Boeing. All rights reserved.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723" r:id="rId2"/>
    <p:sldLayoutId id="2147483690" r:id="rId3"/>
    <p:sldLayoutId id="2147483692" r:id="rId4"/>
    <p:sldLayoutId id="2147483689" r:id="rId5"/>
    <p:sldLayoutId id="2147483708" r:id="rId6"/>
    <p:sldLayoutId id="2147483688" r:id="rId7"/>
    <p:sldLayoutId id="2147483722" r:id="rId8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 dt="0"/>
  <p:txStyles>
    <p:titleStyle>
      <a:lvl1pPr algn="l" defTabSz="10207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0">
          <a:solidFill>
            <a:schemeClr val="tx2"/>
          </a:solidFill>
          <a:latin typeface="+mj-lt"/>
          <a:ea typeface="+mj-ea"/>
          <a:cs typeface="+mj-cs"/>
        </a:defRPr>
      </a:lvl1pPr>
      <a:lvl2pPr algn="l" defTabSz="10207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defTabSz="10207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defTabSz="10207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defTabSz="10207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defTabSz="10207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defTabSz="10207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defTabSz="10207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defTabSz="10207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20738" rtl="0" eaLnBrk="1" fontAlgn="base" hangingPunct="1">
        <a:lnSpc>
          <a:spcPct val="90000"/>
        </a:lnSpc>
        <a:spcBef>
          <a:spcPts val="600"/>
        </a:spcBef>
        <a:spcAft>
          <a:spcPts val="600"/>
        </a:spcAft>
        <a:buClr>
          <a:schemeClr val="tx2"/>
        </a:buClr>
        <a:buFont typeface="Wingdings" pitchFamily="2" charset="2"/>
        <a:buNone/>
        <a:defRPr sz="2200" b="0">
          <a:solidFill>
            <a:schemeClr val="tx2"/>
          </a:solidFill>
          <a:latin typeface="+mn-lt"/>
          <a:ea typeface="+mn-ea"/>
          <a:cs typeface="+mn-cs"/>
        </a:defRPr>
      </a:lvl1pPr>
      <a:lvl2pPr marL="171450" indent="0" algn="l" defTabSz="820738" rtl="0" eaLnBrk="1" fontAlgn="base" hangingPunct="1">
        <a:lnSpc>
          <a:spcPct val="90000"/>
        </a:lnSpc>
        <a:spcBef>
          <a:spcPts val="600"/>
        </a:spcBef>
        <a:spcAft>
          <a:spcPts val="600"/>
        </a:spcAft>
        <a:buClr>
          <a:schemeClr val="tx2"/>
        </a:buClr>
        <a:buFont typeface="Wingdings" pitchFamily="2" charset="2"/>
        <a:buNone/>
        <a:defRPr sz="2000">
          <a:solidFill>
            <a:schemeClr val="tx2"/>
          </a:solidFill>
          <a:latin typeface="+mn-lt"/>
        </a:defRPr>
      </a:lvl2pPr>
      <a:lvl3pPr marL="441325" indent="0" algn="l" defTabSz="820738" rtl="0" eaLnBrk="1" fontAlgn="base" hangingPunct="1">
        <a:lnSpc>
          <a:spcPct val="90000"/>
        </a:lnSpc>
        <a:spcBef>
          <a:spcPts val="600"/>
        </a:spcBef>
        <a:spcAft>
          <a:spcPts val="600"/>
        </a:spcAft>
        <a:buClr>
          <a:schemeClr val="tx2"/>
        </a:buClr>
        <a:buFont typeface="Arial" charset="0"/>
        <a:buNone/>
        <a:defRPr>
          <a:solidFill>
            <a:schemeClr val="tx2"/>
          </a:solidFill>
          <a:latin typeface="+mn-lt"/>
        </a:defRPr>
      </a:lvl3pPr>
      <a:lvl4pPr marL="628650" indent="0" algn="l" defTabSz="820738" rtl="0" eaLnBrk="1" fontAlgn="base" hangingPunct="1">
        <a:lnSpc>
          <a:spcPct val="90000"/>
        </a:lnSpc>
        <a:spcBef>
          <a:spcPts val="600"/>
        </a:spcBef>
        <a:spcAft>
          <a:spcPts val="600"/>
        </a:spcAft>
        <a:buClr>
          <a:schemeClr val="tx2"/>
        </a:buClr>
        <a:buFont typeface="Arial" charset="0"/>
        <a:buNone/>
        <a:defRPr>
          <a:solidFill>
            <a:schemeClr val="tx2"/>
          </a:solidFill>
          <a:latin typeface="+mn-lt"/>
        </a:defRPr>
      </a:lvl4pPr>
      <a:lvl5pPr marL="793750" indent="0" algn="l" defTabSz="820738" rtl="0" eaLnBrk="1" fontAlgn="base" hangingPunct="1">
        <a:lnSpc>
          <a:spcPct val="90000"/>
        </a:lnSpc>
        <a:spcBef>
          <a:spcPts val="600"/>
        </a:spcBef>
        <a:spcAft>
          <a:spcPts val="600"/>
        </a:spcAft>
        <a:buClr>
          <a:schemeClr val="tx2"/>
        </a:buClr>
        <a:buFont typeface="Arial" charset="0"/>
        <a:buNone/>
        <a:defRPr sz="1600">
          <a:solidFill>
            <a:schemeClr val="tx2"/>
          </a:solidFill>
          <a:latin typeface="+mn-lt"/>
        </a:defRPr>
      </a:lvl5pPr>
      <a:lvl6pPr marL="1414463" indent="-163513" algn="l" defTabSz="820738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1600">
          <a:solidFill>
            <a:schemeClr val="tx1"/>
          </a:solidFill>
          <a:latin typeface="+mn-lt"/>
        </a:defRPr>
      </a:lvl6pPr>
      <a:lvl7pPr marL="1871663" indent="-163513" algn="l" defTabSz="820738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1600">
          <a:solidFill>
            <a:schemeClr val="tx1"/>
          </a:solidFill>
          <a:latin typeface="+mn-lt"/>
        </a:defRPr>
      </a:lvl7pPr>
      <a:lvl8pPr marL="2328863" indent="-163513" algn="l" defTabSz="820738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1600">
          <a:solidFill>
            <a:schemeClr val="tx1"/>
          </a:solidFill>
          <a:latin typeface="+mn-lt"/>
        </a:defRPr>
      </a:lvl8pPr>
      <a:lvl9pPr marL="2786063" indent="-163513" algn="l" defTabSz="820738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8" userDrawn="1">
          <p15:clr>
            <a:srgbClr val="F26B43"/>
          </p15:clr>
        </p15:guide>
        <p15:guide id="2" pos="288" userDrawn="1">
          <p15:clr>
            <a:srgbClr val="F26B43"/>
          </p15:clr>
        </p15:guide>
        <p15:guide id="3" orient="horz" pos="4152" userDrawn="1">
          <p15:clr>
            <a:srgbClr val="F26B43"/>
          </p15:clr>
        </p15:guide>
        <p15:guide id="4" pos="742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9F092D-1AA0-A5B9-0D9B-9D30A2C0A38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63594"/>
          </a:xfrm>
          <a:prstGeom prst="rect">
            <a:avLst/>
          </a:prstGeom>
        </p:spPr>
      </p:pic>
      <p:pic>
        <p:nvPicPr>
          <p:cNvPr id="6" name="Picture 54" descr="Boeing_white_largePP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3959929" y="2874140"/>
            <a:ext cx="4272142" cy="103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37487E8-BDFA-FFA5-5613-1962BFCD38D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85775" y="6663786"/>
            <a:ext cx="2753783" cy="1111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9144" tIns="9144" rIns="9144" bIns="9144" anchor="b">
            <a:spAutoFit/>
          </a:bodyPr>
          <a:lstStyle/>
          <a:p>
            <a:pPr lvl="0" defTabSz="820738" eaLnBrk="0" hangingPunct="0"/>
            <a:r>
              <a:rPr lang="en-US" sz="600" dirty="0">
                <a:solidFill>
                  <a:srgbClr val="A3AAAE"/>
                </a:solidFill>
              </a:rPr>
              <a:t>Copyright © 2026 Boeing.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968634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181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543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72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495" indent="-22859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676" indent="-22859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857" indent="-22859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038" indent="-22859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3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4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5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5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7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48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8E7CF19-12D5-7AF9-D508-355A16E6662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85775" y="6663786"/>
            <a:ext cx="2753783" cy="1111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9144" tIns="9144" rIns="9144" bIns="9144" anchor="b">
            <a:spAutoFit/>
          </a:bodyPr>
          <a:lstStyle/>
          <a:p>
            <a:pPr lvl="0" defTabSz="820738" eaLnBrk="0" hangingPunct="0"/>
            <a:r>
              <a:rPr lang="en-US" sz="600" dirty="0">
                <a:solidFill>
                  <a:srgbClr val="A3AAAE"/>
                </a:solidFill>
              </a:rPr>
              <a:t>Copyright © 2026 Boeing. All rights reserved.</a:t>
            </a:r>
          </a:p>
        </p:txBody>
      </p:sp>
      <p:pic>
        <p:nvPicPr>
          <p:cNvPr id="2051" name="Picture 5" descr="Boeing_RGBblue_largePPT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6448" y="2871900"/>
            <a:ext cx="4279104" cy="103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36815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 dt="0"/>
  <p:txStyles>
    <p:titleStyle>
      <a:lvl1pPr algn="l" defTabSz="102058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102058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</a:defRPr>
      </a:lvl2pPr>
      <a:lvl3pPr algn="l" defTabSz="102058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</a:defRPr>
      </a:lvl3pPr>
      <a:lvl4pPr algn="l" defTabSz="102058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</a:defRPr>
      </a:lvl4pPr>
      <a:lvl5pPr algn="l" defTabSz="102058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</a:defRPr>
      </a:lvl5pPr>
      <a:lvl6pPr marL="457120" algn="l" defTabSz="102058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</a:defRPr>
      </a:lvl6pPr>
      <a:lvl7pPr marL="914239" algn="l" defTabSz="102058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</a:defRPr>
      </a:lvl7pPr>
      <a:lvl8pPr marL="1371359" algn="l" defTabSz="102058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</a:defRPr>
      </a:lvl8pPr>
      <a:lvl9pPr marL="1828478" algn="l" defTabSz="102058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</a:defRPr>
      </a:lvl9pPr>
    </p:titleStyle>
    <p:bodyStyle>
      <a:lvl1pPr marL="169833" indent="-169833" algn="l" defTabSz="820593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lr>
          <a:srgbClr val="0038A8"/>
        </a:buClr>
        <a:buFont typeface="Wingdings" pitchFamily="2" charset="2"/>
        <a:buChar char="§"/>
        <a:defRPr sz="2200" b="1">
          <a:solidFill>
            <a:srgbClr val="000000"/>
          </a:solidFill>
          <a:latin typeface="+mn-lt"/>
          <a:ea typeface="+mn-ea"/>
          <a:cs typeface="+mn-cs"/>
        </a:defRPr>
      </a:lvl1pPr>
      <a:lvl2pPr marL="385695" indent="-214275" algn="l" defTabSz="820593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lr>
          <a:srgbClr val="0038A8"/>
        </a:buClr>
        <a:buFont typeface="Arial" pitchFamily="34" charset="0"/>
        <a:buChar char="–"/>
        <a:defRPr sz="2000">
          <a:solidFill>
            <a:srgbClr val="000000"/>
          </a:solidFill>
          <a:latin typeface="+mn-lt"/>
        </a:defRPr>
      </a:lvl2pPr>
      <a:lvl3pPr marL="576162" indent="-174594" algn="l" defTabSz="820593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lr>
          <a:srgbClr val="0038A8"/>
        </a:buClr>
        <a:buFont typeface="Wingdings" pitchFamily="2" charset="2"/>
        <a:buChar char="§"/>
        <a:defRPr>
          <a:solidFill>
            <a:srgbClr val="000000"/>
          </a:solidFill>
          <a:latin typeface="+mn-lt"/>
        </a:defRPr>
      </a:lvl3pPr>
      <a:lvl4pPr marL="792023" indent="-163484" algn="l" defTabSz="82059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pitchFamily="34" charset="0"/>
        <a:buChar char="–"/>
        <a:defRPr>
          <a:solidFill>
            <a:schemeClr val="tx1"/>
          </a:solidFill>
          <a:latin typeface="+mn-lt"/>
        </a:defRPr>
      </a:lvl4pPr>
      <a:lvl5pPr marL="957094" indent="-163484" algn="l" defTabSz="82059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pitchFamily="34" charset="0"/>
        <a:buChar char="–"/>
        <a:defRPr sz="1600">
          <a:solidFill>
            <a:schemeClr val="tx1"/>
          </a:solidFill>
          <a:latin typeface="+mn-lt"/>
        </a:defRPr>
      </a:lvl5pPr>
      <a:lvl6pPr marL="1414214" indent="-163484" algn="l" defTabSz="82059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pitchFamily="34" charset="0"/>
        <a:buChar char="–"/>
        <a:defRPr sz="1600">
          <a:solidFill>
            <a:schemeClr val="tx1"/>
          </a:solidFill>
          <a:latin typeface="+mn-lt"/>
        </a:defRPr>
      </a:lvl6pPr>
      <a:lvl7pPr marL="1871333" indent="-163484" algn="l" defTabSz="82059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pitchFamily="34" charset="0"/>
        <a:buChar char="–"/>
        <a:defRPr sz="1600">
          <a:solidFill>
            <a:schemeClr val="tx1"/>
          </a:solidFill>
          <a:latin typeface="+mn-lt"/>
        </a:defRPr>
      </a:lvl7pPr>
      <a:lvl8pPr marL="2328453" indent="-163484" algn="l" defTabSz="82059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pitchFamily="34" charset="0"/>
        <a:buChar char="–"/>
        <a:defRPr sz="1600">
          <a:solidFill>
            <a:schemeClr val="tx1"/>
          </a:solidFill>
          <a:latin typeface="+mn-lt"/>
        </a:defRPr>
      </a:lvl8pPr>
      <a:lvl9pPr marL="2785573" indent="-163484" algn="l" defTabSz="82059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pitchFamily="34" charset="0"/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0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78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98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17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3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5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1" y="294436"/>
            <a:ext cx="11324329" cy="526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92276"/>
            <a:ext cx="11328400" cy="1772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260417" y="6532563"/>
            <a:ext cx="2377016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800">
                <a:solidFill>
                  <a:srgbClr val="A3AAAE"/>
                </a:solidFill>
              </a:defRPr>
            </a:lvl1pPr>
          </a:lstStyle>
          <a:p>
            <a:fld id="{689318A1-174D-4DEE-8106-03A37B9BCF1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962400" y="6394450"/>
            <a:ext cx="42672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eaLnBrk="0" hangingPunct="0">
              <a:defRPr sz="1000" b="1">
                <a:solidFill>
                  <a:srgbClr val="A3AAAE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1767EC9-82F8-41B8-9A19-612A32E6878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87096" y="6657976"/>
            <a:ext cx="2753783" cy="1111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9144" tIns="9144" rIns="9144" bIns="9144" anchor="b">
            <a:spAutoFit/>
          </a:bodyPr>
          <a:lstStyle/>
          <a:p>
            <a:pPr defTabSz="820738" eaLnBrk="0" hangingPunct="0"/>
            <a:r>
              <a:rPr lang="en-US" sz="600" dirty="0">
                <a:solidFill>
                  <a:schemeClr val="bg1">
                    <a:lumMod val="65000"/>
                  </a:schemeClr>
                </a:solidFill>
              </a:rPr>
              <a:t>Copyright © 2026 Boeing.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01105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 dt="0"/>
  <p:txStyles>
    <p:titleStyle>
      <a:lvl1pPr algn="l" defTabSz="10207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0">
          <a:solidFill>
            <a:schemeClr val="tx2"/>
          </a:solidFill>
          <a:latin typeface="+mj-lt"/>
          <a:ea typeface="+mj-ea"/>
          <a:cs typeface="+mj-cs"/>
        </a:defRPr>
      </a:lvl1pPr>
      <a:lvl2pPr algn="l" defTabSz="10207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defTabSz="10207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defTabSz="10207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defTabSz="10207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defTabSz="10207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defTabSz="10207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defTabSz="10207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defTabSz="10207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20738" rtl="0" eaLnBrk="1" fontAlgn="base" hangingPunct="1">
        <a:lnSpc>
          <a:spcPct val="90000"/>
        </a:lnSpc>
        <a:spcBef>
          <a:spcPts val="600"/>
        </a:spcBef>
        <a:spcAft>
          <a:spcPts val="600"/>
        </a:spcAft>
        <a:buClr>
          <a:schemeClr val="tx2"/>
        </a:buClr>
        <a:buFont typeface="Wingdings" pitchFamily="2" charset="2"/>
        <a:buNone/>
        <a:defRPr sz="2200" b="0">
          <a:solidFill>
            <a:schemeClr val="tx2"/>
          </a:solidFill>
          <a:latin typeface="+mn-lt"/>
          <a:ea typeface="+mn-ea"/>
          <a:cs typeface="+mn-cs"/>
        </a:defRPr>
      </a:lvl1pPr>
      <a:lvl2pPr marL="171450" indent="0" algn="l" defTabSz="820738" rtl="0" eaLnBrk="1" fontAlgn="base" hangingPunct="1">
        <a:lnSpc>
          <a:spcPct val="90000"/>
        </a:lnSpc>
        <a:spcBef>
          <a:spcPts val="600"/>
        </a:spcBef>
        <a:spcAft>
          <a:spcPts val="600"/>
        </a:spcAft>
        <a:buClr>
          <a:schemeClr val="tx2"/>
        </a:buClr>
        <a:buFont typeface="Wingdings" pitchFamily="2" charset="2"/>
        <a:buNone/>
        <a:defRPr sz="2000">
          <a:solidFill>
            <a:schemeClr val="tx2"/>
          </a:solidFill>
          <a:latin typeface="+mn-lt"/>
        </a:defRPr>
      </a:lvl2pPr>
      <a:lvl3pPr marL="441325" indent="0" algn="l" defTabSz="820738" rtl="0" eaLnBrk="1" fontAlgn="base" hangingPunct="1">
        <a:lnSpc>
          <a:spcPct val="90000"/>
        </a:lnSpc>
        <a:spcBef>
          <a:spcPts val="600"/>
        </a:spcBef>
        <a:spcAft>
          <a:spcPts val="600"/>
        </a:spcAft>
        <a:buClr>
          <a:schemeClr val="tx2"/>
        </a:buClr>
        <a:buFont typeface="Arial" charset="0"/>
        <a:buNone/>
        <a:defRPr>
          <a:solidFill>
            <a:schemeClr val="tx2"/>
          </a:solidFill>
          <a:latin typeface="+mn-lt"/>
        </a:defRPr>
      </a:lvl3pPr>
      <a:lvl4pPr marL="628650" indent="0" algn="l" defTabSz="820738" rtl="0" eaLnBrk="1" fontAlgn="base" hangingPunct="1">
        <a:lnSpc>
          <a:spcPct val="90000"/>
        </a:lnSpc>
        <a:spcBef>
          <a:spcPts val="600"/>
        </a:spcBef>
        <a:spcAft>
          <a:spcPts val="600"/>
        </a:spcAft>
        <a:buClr>
          <a:schemeClr val="tx2"/>
        </a:buClr>
        <a:buFont typeface="Arial" charset="0"/>
        <a:buNone/>
        <a:defRPr>
          <a:solidFill>
            <a:schemeClr val="tx2"/>
          </a:solidFill>
          <a:latin typeface="+mn-lt"/>
        </a:defRPr>
      </a:lvl4pPr>
      <a:lvl5pPr marL="793750" indent="0" algn="l" defTabSz="820738" rtl="0" eaLnBrk="1" fontAlgn="base" hangingPunct="1">
        <a:lnSpc>
          <a:spcPct val="90000"/>
        </a:lnSpc>
        <a:spcBef>
          <a:spcPts val="600"/>
        </a:spcBef>
        <a:spcAft>
          <a:spcPts val="600"/>
        </a:spcAft>
        <a:buClr>
          <a:schemeClr val="tx2"/>
        </a:buClr>
        <a:buFont typeface="Arial" charset="0"/>
        <a:buNone/>
        <a:defRPr sz="1600">
          <a:solidFill>
            <a:schemeClr val="tx2"/>
          </a:solidFill>
          <a:latin typeface="+mn-lt"/>
        </a:defRPr>
      </a:lvl5pPr>
      <a:lvl6pPr marL="1414463" indent="-163513" algn="l" defTabSz="820738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1600">
          <a:solidFill>
            <a:schemeClr val="tx1"/>
          </a:solidFill>
          <a:latin typeface="+mn-lt"/>
        </a:defRPr>
      </a:lvl6pPr>
      <a:lvl7pPr marL="1871663" indent="-163513" algn="l" defTabSz="820738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1600">
          <a:solidFill>
            <a:schemeClr val="tx1"/>
          </a:solidFill>
          <a:latin typeface="+mn-lt"/>
        </a:defRPr>
      </a:lvl7pPr>
      <a:lvl8pPr marL="2328863" indent="-163513" algn="l" defTabSz="820738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1600">
          <a:solidFill>
            <a:schemeClr val="tx1"/>
          </a:solidFill>
          <a:latin typeface="+mn-lt"/>
        </a:defRPr>
      </a:lvl8pPr>
      <a:lvl9pPr marL="2786063" indent="-163513" algn="l" defTabSz="820738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8">
          <p15:clr>
            <a:srgbClr val="F26B43"/>
          </p15:clr>
        </p15:guide>
        <p15:guide id="2" pos="288">
          <p15:clr>
            <a:srgbClr val="F26B43"/>
          </p15:clr>
        </p15:guide>
        <p15:guide id="3" orient="horz" pos="4152">
          <p15:clr>
            <a:srgbClr val="F26B43"/>
          </p15:clr>
        </p15:guide>
        <p15:guide id="4" pos="742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3594D6-F3A2-90B4-0AD4-BEBFF2C95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05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A2969E-EB66-22C5-CF10-FF739A632E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4"/>
            <a:ext cx="12192000" cy="685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5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9600990-F9E3-909A-AFB7-83CF3D7A9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4"/>
            <a:ext cx="12192000" cy="685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72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1F9D44-D3FE-948A-73F7-DAD685A0F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4"/>
            <a:ext cx="12192000" cy="685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82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8B80CB-3893-B5F0-94EE-7A6490553D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4"/>
            <a:ext cx="12192000" cy="685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06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480DF0-EA32-FB97-0A90-CEE492DB3F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4"/>
            <a:ext cx="12192000" cy="685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463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737922-3255-B0AA-A73A-0FA2ACC10C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49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234EAF6-A97C-728F-3DAE-7E7B26E4C2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02"/>
          <a:stretch>
            <a:fillRect/>
          </a:stretch>
        </p:blipFill>
        <p:spPr>
          <a:xfrm>
            <a:off x="0" y="0"/>
            <a:ext cx="12192000" cy="6860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079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85A460-F79A-9C55-CEAF-6C2326B14C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86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317929-120D-77B6-B08D-E3EED88A7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7" y="0"/>
            <a:ext cx="121703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86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739DEB-0E3F-AB46-4E6B-06F989B2E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7" y="0"/>
            <a:ext cx="121703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5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57F7DF-6C2A-A36A-A267-E04037895A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432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99AE37-38E8-868E-33B5-958513B4DB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14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7369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10D0723-50D5-2175-BAD7-739560D45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967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9163A2D-8B0A-9D5C-6DCC-6020409E45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64" b="132"/>
          <a:stretch>
            <a:fillRect/>
          </a:stretch>
        </p:blipFill>
        <p:spPr>
          <a:xfrm>
            <a:off x="12487" y="-9236"/>
            <a:ext cx="12179513" cy="686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23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BFB9A8-0C77-D687-29F1-7D65DF2A06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460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3CD298-6CA6-3B02-145B-443538D642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446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E36881-8671-E513-7FC7-BA4CFCA658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4"/>
            <a:ext cx="12192000" cy="685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26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C850B1-1180-140E-A9D5-B96BE540FA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4"/>
            <a:ext cx="12192000" cy="685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421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E660F7-5447-1353-01B9-C3C708DDE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4"/>
            <a:ext cx="12192000" cy="685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143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BCACF 2026 16:9 Slide Library">
  <a:themeElements>
    <a:clrScheme name="BCACF 2026 - 4">
      <a:dk1>
        <a:srgbClr val="0A2240"/>
      </a:dk1>
      <a:lt1>
        <a:srgbClr val="FFFFFF"/>
      </a:lt1>
      <a:dk2>
        <a:srgbClr val="000000"/>
      </a:dk2>
      <a:lt2>
        <a:srgbClr val="DAD9D7"/>
      </a:lt2>
      <a:accent1>
        <a:srgbClr val="00369D"/>
      </a:accent1>
      <a:accent2>
        <a:srgbClr val="009BDF"/>
      </a:accent2>
      <a:accent3>
        <a:srgbClr val="BADCE6"/>
      </a:accent3>
      <a:accent4>
        <a:srgbClr val="BFD857"/>
      </a:accent4>
      <a:accent5>
        <a:srgbClr val="F38521"/>
      </a:accent5>
      <a:accent6>
        <a:srgbClr val="85439A"/>
      </a:accent6>
      <a:hlink>
        <a:srgbClr val="009BDF"/>
      </a:hlink>
      <a:folHlink>
        <a:srgbClr val="0A2240"/>
      </a:folHlink>
    </a:clrScheme>
    <a:fontScheme name="4_GradientBar_IdentityBar_QUESTION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<a:prstTxWarp prst="textNoShape">
          <a:avLst/>
        </a:prstTxWarp>
        <a:noAutofit/>
      </a:bodyPr>
      <a:lstStyle>
        <a:defPPr algn="l">
          <a:defRPr sz="24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noFill/>
        <a:ln>
          <a:solidFill>
            <a:schemeClr val="tx1"/>
          </a:solidFill>
          <a:headEnd type="none" w="med" len="med"/>
          <a:tailEnd type="none" w="med" len="med"/>
        </a:ln>
        <a:effectLst/>
      </a:spPr>
      <a:bodyPr/>
      <a:lstStyle/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err="1" smtClean="0">
            <a:solidFill>
              <a:schemeClr val="tx2"/>
            </a:solidFill>
          </a:defRPr>
        </a:defPPr>
      </a:lstStyle>
    </a:txDef>
  </a:objectDefaults>
  <a:extraClrSchemeLst>
    <a:extraClrScheme>
      <a:clrScheme name="Boeing Color Palette">
        <a:dk1>
          <a:srgbClr val="000000"/>
        </a:dk1>
        <a:lt1>
          <a:srgbClr val="FFFFFF"/>
        </a:lt1>
        <a:dk2>
          <a:srgbClr val="0033A1"/>
        </a:dk2>
        <a:lt2>
          <a:srgbClr val="A5ACB0"/>
        </a:lt2>
        <a:accent1>
          <a:srgbClr val="0033A1"/>
        </a:accent1>
        <a:accent2>
          <a:srgbClr val="E70033"/>
        </a:accent2>
        <a:accent3>
          <a:srgbClr val="0096DB"/>
        </a:accent3>
        <a:accent4>
          <a:srgbClr val="77B800"/>
        </a:accent4>
        <a:accent5>
          <a:srgbClr val="580F8B"/>
        </a:accent5>
        <a:accent6>
          <a:srgbClr val="FFA200"/>
        </a:accent6>
        <a:hlink>
          <a:srgbClr val="0039A6"/>
        </a:hlink>
        <a:folHlink>
          <a:srgbClr val="A5ACB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custClrLst>
    <a:custClr name="PANTONE 7546">
      <a:srgbClr val="253746"/>
    </a:custClr>
    <a:custClr name="PANTONE 431">
      <a:srgbClr val="5B6770"/>
    </a:custClr>
    <a:custClr name="PANTONE 429">
      <a:srgbClr val="A3AAAE"/>
    </a:custClr>
    <a:custClr name="PANTONE CG1">
      <a:srgbClr val="DAD9D7"/>
    </a:custClr>
    <a:custClr name="Process Magenta">
      <a:srgbClr val="E5007E"/>
    </a:custClr>
    <a:custClr name="PANTONE 4975">
      <a:srgbClr val="402020"/>
    </a:custClr>
    <a:custClr name="PANTONE 201">
      <a:srgbClr val="A32136"/>
    </a:custClr>
    <a:custClr name="PANTONE 185">
      <a:srgbClr val="EA002A"/>
    </a:custClr>
    <a:custClr name="PANTONE 1665">
      <a:srgbClr val="E14504"/>
    </a:custClr>
    <a:custClr name="PANTONE 137">
      <a:srgbClr val="FFA400"/>
    </a:custClr>
    <a:custClr name="PANTONE 108">
      <a:srgbClr val="FFDB00"/>
    </a:custClr>
    <a:custClr name="PANTONE 1215">
      <a:srgbClr val="FDD773"/>
    </a:custClr>
    <a:custClr name="PANTONE 7499">
      <a:srgbClr val="F2E5B3"/>
    </a:custClr>
    <a:custClr name="PANTONE 553">
      <a:srgbClr val="294635"/>
    </a:custClr>
    <a:custClr name="PANTONE 376">
      <a:srgbClr val="81BC00"/>
    </a:custClr>
    <a:custClr name="PANTONE 373">
      <a:srgbClr val="CCE981"/>
    </a:custClr>
    <a:custClr name="PANTONE 328">
      <a:srgbClr val="007167"/>
    </a:custClr>
    <a:custClr name="PANTONE 309">
      <a:srgbClr val="003B4A"/>
    </a:custClr>
    <a:custClr name="PANTONE 3135">
      <a:srgbClr val="008BAC"/>
    </a:custClr>
    <a:custClr name="PANTONE 7457">
      <a:srgbClr val="BADCE6"/>
    </a:custClr>
    <a:custClr name="PANTONE 289">
      <a:srgbClr val="0A2240"/>
    </a:custClr>
    <a:custClr name="PANTONE 2925">
      <a:srgbClr val="009BDF"/>
    </a:custClr>
    <a:custClr name="PANTONE 283">
      <a:srgbClr val="92C0EA"/>
    </a:custClr>
    <a:custClr name="PANTONE 2597">
      <a:srgbClr val="5C0F8C"/>
    </a:custClr>
  </a:custClrLst>
  <a:extLst>
    <a:ext uri="{05A4C25C-085E-4340-85A3-A5531E510DB2}">
      <thm15:themeFamily xmlns:thm15="http://schemas.microsoft.com/office/thememl/2012/main" name="BCCTemplate_16by9.potx" id="{83732033-639E-4529-A41D-162A8FC609D2}" vid="{E9A148EF-0260-4A95-97B1-3E41B9E58411}"/>
    </a:ext>
  </a:extLst>
</a:theme>
</file>

<file path=ppt/theme/theme2.xml><?xml version="1.0" encoding="utf-8"?>
<a:theme xmlns:a="http://schemas.openxmlformats.org/drawingml/2006/main" name="Boeing Logo Closing Slide_Blue BG">
  <a:themeElements>
    <a:clrScheme name="BCC 2020">
      <a:dk1>
        <a:srgbClr val="001951"/>
      </a:dk1>
      <a:lt1>
        <a:srgbClr val="FFFFFF"/>
      </a:lt1>
      <a:dk2>
        <a:srgbClr val="0A2240"/>
      </a:dk2>
      <a:lt2>
        <a:srgbClr val="ECECEC"/>
      </a:lt2>
      <a:accent1>
        <a:srgbClr val="0033A1"/>
      </a:accent1>
      <a:accent2>
        <a:srgbClr val="0067C0"/>
      </a:accent2>
      <a:accent3>
        <a:srgbClr val="0096E8"/>
      </a:accent3>
      <a:accent4>
        <a:srgbClr val="00CCFF"/>
      </a:accent4>
      <a:accent5>
        <a:srgbClr val="97DFFF"/>
      </a:accent5>
      <a:accent6>
        <a:srgbClr val="7ABC00"/>
      </a:accent6>
      <a:hlink>
        <a:srgbClr val="0096E8"/>
      </a:hlink>
      <a:folHlink>
        <a:srgbClr val="5B677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20738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20738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39A6"/>
        </a:dk2>
        <a:lt2>
          <a:srgbClr val="A5ACB0"/>
        </a:lt2>
        <a:accent1>
          <a:srgbClr val="0039A6"/>
        </a:accent1>
        <a:accent2>
          <a:srgbClr val="007165"/>
        </a:accent2>
        <a:accent3>
          <a:srgbClr val="FFFFFF"/>
        </a:accent3>
        <a:accent4>
          <a:srgbClr val="000000"/>
        </a:accent4>
        <a:accent5>
          <a:srgbClr val="AAAED0"/>
        </a:accent5>
        <a:accent6>
          <a:srgbClr val="00665B"/>
        </a:accent6>
        <a:hlink>
          <a:srgbClr val="0039A6"/>
        </a:hlink>
        <a:folHlink>
          <a:srgbClr val="A5ACB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CCTemplate_16by9.potx" id="{83732033-639E-4529-A41D-162A8FC609D2}" vid="{E02FC15B-356F-424C-BD83-2BC193D035A1}"/>
    </a:ext>
  </a:extLst>
</a:theme>
</file>

<file path=ppt/theme/theme3.xml><?xml version="1.0" encoding="utf-8"?>
<a:theme xmlns:a="http://schemas.openxmlformats.org/drawingml/2006/main" name="Boeing Logo Closing Slide_White BG">
  <a:themeElements>
    <a:clrScheme name="BCC 2020">
      <a:dk1>
        <a:srgbClr val="001951"/>
      </a:dk1>
      <a:lt1>
        <a:srgbClr val="FFFFFF"/>
      </a:lt1>
      <a:dk2>
        <a:srgbClr val="0A2240"/>
      </a:dk2>
      <a:lt2>
        <a:srgbClr val="ECECEC"/>
      </a:lt2>
      <a:accent1>
        <a:srgbClr val="0033A1"/>
      </a:accent1>
      <a:accent2>
        <a:srgbClr val="0067C0"/>
      </a:accent2>
      <a:accent3>
        <a:srgbClr val="0096E8"/>
      </a:accent3>
      <a:accent4>
        <a:srgbClr val="00CCFF"/>
      </a:accent4>
      <a:accent5>
        <a:srgbClr val="97DFFF"/>
      </a:accent5>
      <a:accent6>
        <a:srgbClr val="7ABC00"/>
      </a:accent6>
      <a:hlink>
        <a:srgbClr val="0096E8"/>
      </a:hlink>
      <a:folHlink>
        <a:srgbClr val="5B6770"/>
      </a:folHlink>
    </a:clrScheme>
    <a:fontScheme name="2_GradientBar_IdentityBar_QUESTION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GradientBar_IdentityBar_QUESTIONS 1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B2B2B2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GradientBar_IdentityBar_QUESTIONS 2">
        <a:dk1>
          <a:srgbClr val="000000"/>
        </a:dk1>
        <a:lt1>
          <a:srgbClr val="FFFFFF"/>
        </a:lt1>
        <a:dk2>
          <a:srgbClr val="0039A6"/>
        </a:dk2>
        <a:lt2>
          <a:srgbClr val="A5ACB0"/>
        </a:lt2>
        <a:accent1>
          <a:srgbClr val="580F8B"/>
        </a:accent1>
        <a:accent2>
          <a:srgbClr val="E70033"/>
        </a:accent2>
        <a:accent3>
          <a:srgbClr val="FFFFFF"/>
        </a:accent3>
        <a:accent4>
          <a:srgbClr val="000000"/>
        </a:accent4>
        <a:accent5>
          <a:srgbClr val="B4AAC4"/>
        </a:accent5>
        <a:accent6>
          <a:srgbClr val="D1002D"/>
        </a:accent6>
        <a:hlink>
          <a:srgbClr val="0096DB"/>
        </a:hlink>
        <a:folHlink>
          <a:srgbClr val="77B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GradientBar_IdentityBar_QUESTIONS 3">
        <a:dk1>
          <a:srgbClr val="000000"/>
        </a:dk1>
        <a:lt1>
          <a:srgbClr val="FFFFFF"/>
        </a:lt1>
        <a:dk2>
          <a:srgbClr val="0039A6"/>
        </a:dk2>
        <a:lt2>
          <a:srgbClr val="848F98"/>
        </a:lt2>
        <a:accent1>
          <a:srgbClr val="580F8B"/>
        </a:accent1>
        <a:accent2>
          <a:srgbClr val="E70033"/>
        </a:accent2>
        <a:accent3>
          <a:srgbClr val="FFFFFF"/>
        </a:accent3>
        <a:accent4>
          <a:srgbClr val="000000"/>
        </a:accent4>
        <a:accent5>
          <a:srgbClr val="B4AAC4"/>
        </a:accent5>
        <a:accent6>
          <a:srgbClr val="D1002D"/>
        </a:accent6>
        <a:hlink>
          <a:srgbClr val="0096DB"/>
        </a:hlink>
        <a:folHlink>
          <a:srgbClr val="77B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GradientBar_IdentityBar_QUESTIONS 4">
        <a:dk1>
          <a:srgbClr val="000000"/>
        </a:dk1>
        <a:lt1>
          <a:srgbClr val="FFFFFF"/>
        </a:lt1>
        <a:dk2>
          <a:srgbClr val="003CA2"/>
        </a:dk2>
        <a:lt2>
          <a:srgbClr val="848F98"/>
        </a:lt2>
        <a:accent1>
          <a:srgbClr val="580F8B"/>
        </a:accent1>
        <a:accent2>
          <a:srgbClr val="E24A12"/>
        </a:accent2>
        <a:accent3>
          <a:srgbClr val="FFFFFF"/>
        </a:accent3>
        <a:accent4>
          <a:srgbClr val="000000"/>
        </a:accent4>
        <a:accent5>
          <a:srgbClr val="B4AAC4"/>
        </a:accent5>
        <a:accent6>
          <a:srgbClr val="CD420F"/>
        </a:accent6>
        <a:hlink>
          <a:srgbClr val="0096DB"/>
        </a:hlink>
        <a:folHlink>
          <a:srgbClr val="77B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GradientBar_IdentityBar_QUESTIONS 5">
        <a:dk1>
          <a:srgbClr val="000000"/>
        </a:dk1>
        <a:lt1>
          <a:srgbClr val="FFFFFF"/>
        </a:lt1>
        <a:dk2>
          <a:srgbClr val="003CA2"/>
        </a:dk2>
        <a:lt2>
          <a:srgbClr val="848F98"/>
        </a:lt2>
        <a:accent1>
          <a:srgbClr val="580F8B"/>
        </a:accent1>
        <a:accent2>
          <a:srgbClr val="E70033"/>
        </a:accent2>
        <a:accent3>
          <a:srgbClr val="FFFFFF"/>
        </a:accent3>
        <a:accent4>
          <a:srgbClr val="000000"/>
        </a:accent4>
        <a:accent5>
          <a:srgbClr val="B4AAC4"/>
        </a:accent5>
        <a:accent6>
          <a:srgbClr val="D1002D"/>
        </a:accent6>
        <a:hlink>
          <a:srgbClr val="0096DB"/>
        </a:hlink>
        <a:folHlink>
          <a:srgbClr val="77B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CCTemplate_16by9.potx" id="{83732033-639E-4529-A41D-162A8FC609D2}" vid="{D5B1AC76-FF9C-44B3-B7B4-26600D374918}"/>
    </a:ext>
  </a:extLst>
</a:theme>
</file>

<file path=ppt/theme/theme4.xml><?xml version="1.0" encoding="utf-8"?>
<a:theme xmlns:a="http://schemas.openxmlformats.org/drawingml/2006/main" name="1_BCC 2024">
  <a:themeElements>
    <a:clrScheme name="BCC 2020">
      <a:dk1>
        <a:srgbClr val="001951"/>
      </a:dk1>
      <a:lt1>
        <a:srgbClr val="FFFFFF"/>
      </a:lt1>
      <a:dk2>
        <a:srgbClr val="0A2240"/>
      </a:dk2>
      <a:lt2>
        <a:srgbClr val="ECECEC"/>
      </a:lt2>
      <a:accent1>
        <a:srgbClr val="0033A1"/>
      </a:accent1>
      <a:accent2>
        <a:srgbClr val="0067C0"/>
      </a:accent2>
      <a:accent3>
        <a:srgbClr val="0096E8"/>
      </a:accent3>
      <a:accent4>
        <a:srgbClr val="00CCFF"/>
      </a:accent4>
      <a:accent5>
        <a:srgbClr val="97DFFF"/>
      </a:accent5>
      <a:accent6>
        <a:srgbClr val="7ABC00"/>
      </a:accent6>
      <a:hlink>
        <a:srgbClr val="0096E8"/>
      </a:hlink>
      <a:folHlink>
        <a:srgbClr val="5B6770"/>
      </a:folHlink>
    </a:clrScheme>
    <a:fontScheme name="4_GradientBar_IdentityBar_QUESTION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<a:prstTxWarp prst="textNoShape">
          <a:avLst/>
        </a:prstTxWarp>
        <a:noAutofit/>
      </a:bodyPr>
      <a:lstStyle>
        <a:defPPr algn="l">
          <a:defRPr sz="24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noFill/>
        <a:ln>
          <a:solidFill>
            <a:schemeClr val="tx1"/>
          </a:solidFill>
          <a:headEnd type="none" w="med" len="med"/>
          <a:tailEnd type="none" w="med" len="med"/>
        </a:ln>
        <a:effectLst/>
      </a:spPr>
      <a:bodyPr/>
      <a:lstStyle/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err="1" smtClean="0">
            <a:solidFill>
              <a:schemeClr val="tx2"/>
            </a:solidFill>
          </a:defRPr>
        </a:defPPr>
      </a:lstStyle>
    </a:txDef>
  </a:objectDefaults>
  <a:extraClrSchemeLst>
    <a:extraClrScheme>
      <a:clrScheme name="Boeing Color Palette">
        <a:dk1>
          <a:srgbClr val="000000"/>
        </a:dk1>
        <a:lt1>
          <a:srgbClr val="FFFFFF"/>
        </a:lt1>
        <a:dk2>
          <a:srgbClr val="0033A1"/>
        </a:dk2>
        <a:lt2>
          <a:srgbClr val="A5ACB0"/>
        </a:lt2>
        <a:accent1>
          <a:srgbClr val="0033A1"/>
        </a:accent1>
        <a:accent2>
          <a:srgbClr val="E70033"/>
        </a:accent2>
        <a:accent3>
          <a:srgbClr val="0096DB"/>
        </a:accent3>
        <a:accent4>
          <a:srgbClr val="77B800"/>
        </a:accent4>
        <a:accent5>
          <a:srgbClr val="580F8B"/>
        </a:accent5>
        <a:accent6>
          <a:srgbClr val="FFA200"/>
        </a:accent6>
        <a:hlink>
          <a:srgbClr val="0039A6"/>
        </a:hlink>
        <a:folHlink>
          <a:srgbClr val="A5ACB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custClrLst>
    <a:custClr name="PANTONE 7546">
      <a:srgbClr val="253746"/>
    </a:custClr>
    <a:custClr name="PANTONE 431">
      <a:srgbClr val="5B6770"/>
    </a:custClr>
    <a:custClr name="PANTONE 429">
      <a:srgbClr val="A3AAAE"/>
    </a:custClr>
    <a:custClr name="PANTONE CG1">
      <a:srgbClr val="DAD9D7"/>
    </a:custClr>
    <a:custClr name="Process Magenta">
      <a:srgbClr val="E5007E"/>
    </a:custClr>
    <a:custClr name="PANTONE 4975">
      <a:srgbClr val="402020"/>
    </a:custClr>
    <a:custClr name="PANTONE 201">
      <a:srgbClr val="A32136"/>
    </a:custClr>
    <a:custClr name="PANTONE 185">
      <a:srgbClr val="EA002A"/>
    </a:custClr>
    <a:custClr name="PANTONE 1665">
      <a:srgbClr val="E14504"/>
    </a:custClr>
    <a:custClr name="PANTONE 137">
      <a:srgbClr val="FFA400"/>
    </a:custClr>
    <a:custClr name="PANTONE 108">
      <a:srgbClr val="FFDB00"/>
    </a:custClr>
    <a:custClr name="PANTONE 1215">
      <a:srgbClr val="FDD773"/>
    </a:custClr>
    <a:custClr name="PANTONE 7499">
      <a:srgbClr val="F2E5B3"/>
    </a:custClr>
    <a:custClr name="PANTONE 553">
      <a:srgbClr val="294635"/>
    </a:custClr>
    <a:custClr name="PANTONE 376">
      <a:srgbClr val="81BC00"/>
    </a:custClr>
    <a:custClr name="PANTONE 373">
      <a:srgbClr val="CCE981"/>
    </a:custClr>
    <a:custClr name="PANTONE 328">
      <a:srgbClr val="007167"/>
    </a:custClr>
    <a:custClr name="PANTONE 309">
      <a:srgbClr val="003B4A"/>
    </a:custClr>
    <a:custClr name="PANTONE 3135">
      <a:srgbClr val="008BAC"/>
    </a:custClr>
    <a:custClr name="PANTONE 7457">
      <a:srgbClr val="BADCE6"/>
    </a:custClr>
    <a:custClr name="PANTONE 289">
      <a:srgbClr val="0A2240"/>
    </a:custClr>
    <a:custClr name="PANTONE 2925">
      <a:srgbClr val="009BDF"/>
    </a:custClr>
    <a:custClr name="PANTONE 283">
      <a:srgbClr val="92C0EA"/>
    </a:custClr>
    <a:custClr name="PANTONE 2597">
      <a:srgbClr val="5C0F8C"/>
    </a:custClr>
  </a:custClrLst>
  <a:extLst>
    <a:ext uri="{05A4C25C-085E-4340-85A3-A5531E510DB2}">
      <thm15:themeFamily xmlns:thm15="http://schemas.microsoft.com/office/thememl/2012/main" name="BCCTemplate_16by9.potx" id="{83732033-639E-4529-A41D-162A8FC609D2}" vid="{E9A148EF-0260-4A95-97B1-3E41B9E58411}"/>
    </a:ext>
  </a:ext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PANTONE 7546">
      <a:srgbClr val="394A59"/>
    </a:custClr>
    <a:custClr name="PANTONE 431">
      <a:srgbClr val="5F6A72"/>
    </a:custClr>
    <a:custClr name="PANTONE 429">
      <a:srgbClr val="A5ACB0"/>
    </a:custClr>
    <a:custClr name="PANTONE CG1">
      <a:srgbClr val="E2E1DD"/>
    </a:custClr>
    <a:custClr name="PANTONE 7421">
      <a:srgbClr val="61162D"/>
    </a:custClr>
    <a:custClr name="PANTONE 221">
      <a:srgbClr val="96004B"/>
    </a:custClr>
    <a:custClr name="PANTONE 4975">
      <a:srgbClr val="462324"/>
    </a:custClr>
    <a:custClr name="PANTONE 201">
      <a:srgbClr val="9E1B32"/>
    </a:custClr>
    <a:custClr name="PANTONE 185">
      <a:srgbClr val="E70033"/>
    </a:custClr>
    <a:custClr name="PANTONE 1665">
      <a:srgbClr val="E24912"/>
    </a:custClr>
    <a:custClr name="PANTONE 137">
      <a:srgbClr val="FFA200"/>
    </a:custClr>
    <a:custClr name="PANTONE 1215">
      <a:srgbClr val="FBDE81"/>
    </a:custClr>
    <a:custClr name="PANTONE 7499">
      <a:srgbClr val="EEE8C5"/>
    </a:custClr>
    <a:custClr name="PANTONE 553">
      <a:srgbClr val="214232"/>
    </a:custClr>
    <a:custClr name="PANTONE 376">
      <a:srgbClr val="77B800"/>
    </a:custClr>
    <a:custClr name="PANTONE 373">
      <a:srgbClr val="CFEA8B"/>
    </a:custClr>
    <a:custClr name="PANTONE 328">
      <a:srgbClr val="007165"/>
    </a:custClr>
    <a:custClr name="PANTONE 309">
      <a:srgbClr val="003D4D"/>
    </a:custClr>
    <a:custClr name="PANTONE 3135">
      <a:srgbClr val="0091B5"/>
    </a:custClr>
    <a:custClr name="PANTONE 9041">
      <a:srgbClr val="E2EBE4"/>
    </a:custClr>
    <a:custClr name="PANTONE 289">
      <a:srgbClr val="002144"/>
    </a:custClr>
    <a:custClr name="PANTONE 2925">
      <a:srgbClr val="0096DB"/>
    </a:custClr>
    <a:custClr name="PANTONE 283">
      <a:srgbClr val="97C5EB"/>
    </a:custClr>
    <a:custClr name="PANTONE 2597">
      <a:srgbClr val="580F8B"/>
    </a:custClr>
  </a:custClr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bcf48bba-4d6f-4dee-a0d2-7df59cc36629}" enabled="0" method="" siteId="{bcf48bba-4d6f-4dee-a0d2-7df59cc3662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BCCTemplate_16by9</Template>
  <TotalTime>23</TotalTime>
  <Words>1</Words>
  <Application>Microsoft Office PowerPoint</Application>
  <PresentationFormat>Widescreen</PresentationFormat>
  <Paragraphs>1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Wingdings</vt:lpstr>
      <vt:lpstr>BCACF 2026 16:9 Slide Library</vt:lpstr>
      <vt:lpstr>Boeing Logo Closing Slide_Blue BG</vt:lpstr>
      <vt:lpstr>Boeing Logo Closing Slide_White BG</vt:lpstr>
      <vt:lpstr>1_BCC 2024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Commercial Aircraft Finance Market Outlook 2026 H1 Update</dc:title>
  <dc:creator/>
  <cp:lastModifiedBy>Sathiennoppakao (US), Phannipa</cp:lastModifiedBy>
  <cp:revision>2</cp:revision>
  <dcterms:created xsi:type="dcterms:W3CDTF">2026-01-26T22:56:48Z</dcterms:created>
  <dcterms:modified xsi:type="dcterms:W3CDTF">2026-09-09T18:42:51Z</dcterms:modified>
</cp:coreProperties>
</file>