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44"/>
  </p:notesMasterIdLst>
  <p:handoutMasterIdLst>
    <p:handoutMasterId r:id="rId45"/>
  </p:handoutMasterIdLst>
  <p:sldIdLst>
    <p:sldId id="557" r:id="rId2"/>
    <p:sldId id="558" r:id="rId3"/>
    <p:sldId id="559" r:id="rId4"/>
    <p:sldId id="560" r:id="rId5"/>
    <p:sldId id="561" r:id="rId6"/>
    <p:sldId id="562" r:id="rId7"/>
    <p:sldId id="563" r:id="rId8"/>
    <p:sldId id="564" r:id="rId9"/>
    <p:sldId id="565" r:id="rId10"/>
    <p:sldId id="566" r:id="rId11"/>
    <p:sldId id="567" r:id="rId12"/>
    <p:sldId id="568" r:id="rId13"/>
    <p:sldId id="569" r:id="rId14"/>
    <p:sldId id="570" r:id="rId15"/>
    <p:sldId id="571" r:id="rId16"/>
    <p:sldId id="572" r:id="rId17"/>
    <p:sldId id="573" r:id="rId18"/>
    <p:sldId id="574" r:id="rId19"/>
    <p:sldId id="575" r:id="rId20"/>
    <p:sldId id="576" r:id="rId21"/>
    <p:sldId id="577" r:id="rId22"/>
    <p:sldId id="578" r:id="rId23"/>
    <p:sldId id="579" r:id="rId24"/>
    <p:sldId id="580" r:id="rId25"/>
    <p:sldId id="581" r:id="rId26"/>
    <p:sldId id="582" r:id="rId27"/>
    <p:sldId id="583" r:id="rId28"/>
    <p:sldId id="584" r:id="rId29"/>
    <p:sldId id="585" r:id="rId30"/>
    <p:sldId id="586" r:id="rId31"/>
    <p:sldId id="587" r:id="rId32"/>
    <p:sldId id="588" r:id="rId33"/>
    <p:sldId id="589" r:id="rId34"/>
    <p:sldId id="590" r:id="rId35"/>
    <p:sldId id="591" r:id="rId36"/>
    <p:sldId id="592" r:id="rId37"/>
    <p:sldId id="593" r:id="rId38"/>
    <p:sldId id="594" r:id="rId39"/>
    <p:sldId id="595" r:id="rId40"/>
    <p:sldId id="596" r:id="rId41"/>
    <p:sldId id="597" r:id="rId42"/>
    <p:sldId id="598" r:id="rId43"/>
  </p:sldIdLst>
  <p:sldSz cx="12192000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841" userDrawn="1">
          <p15:clr>
            <a:srgbClr val="A4A3A4"/>
          </p15:clr>
        </p15:guide>
        <p15:guide id="7" orient="horz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CCFF"/>
    <a:srgbClr val="001951"/>
    <a:srgbClr val="0067C0"/>
    <a:srgbClr val="BFBFBF"/>
    <a:srgbClr val="7ABC00"/>
    <a:srgbClr val="97DFFF"/>
    <a:srgbClr val="FFDB00"/>
    <a:srgbClr val="5E73A9"/>
    <a:srgbClr val="A3AAAE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42" autoAdjust="0"/>
    <p:restoredTop sz="96323" autoAdjust="0"/>
  </p:normalViewPr>
  <p:slideViewPr>
    <p:cSldViewPr showGuides="1">
      <p:cViewPr varScale="1">
        <p:scale>
          <a:sx n="113" d="100"/>
          <a:sy n="113" d="100"/>
        </p:scale>
        <p:origin x="2706" y="102"/>
      </p:cViewPr>
      <p:guideLst>
        <p:guide pos="3841"/>
        <p:guide orient="horz"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579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D16C320-B3A0-4E34-8673-C433D3BAF91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207125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1823"/>
            <a:ext cx="5618480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09B-AA83-4291-81BE-194F11CE1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10" y="353810"/>
            <a:ext cx="1679772" cy="38404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457200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 smtClean="0">
                <a:solidFill>
                  <a:schemeClr val="bg1"/>
                </a:solidFill>
              </a:rPr>
              <a:t>Copyright © 2022 Boeing. All rights reserved.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3400" y="4724400"/>
            <a:ext cx="5181600" cy="553998"/>
          </a:xfrm>
          <a:prstGeom prst="rect">
            <a:avLst/>
          </a:prstGeom>
          <a:solidFill>
            <a:srgbClr val="253746"/>
          </a:solidFill>
        </p:spPr>
        <p:txBody>
          <a:bodyPr wrap="squar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民用飞机融资市场展望 </a:t>
            </a:r>
            <a:r>
              <a:rPr lang="en-US" altLang="zh-CN" sz="2800" dirty="0" smtClean="0">
                <a:solidFill>
                  <a:srgbClr val="008BAC"/>
                </a:solidFill>
                <a:latin typeface="+mn-ea"/>
              </a:rPr>
              <a:t>2022</a:t>
            </a:r>
            <a:endParaRPr lang="en-US" sz="2800" dirty="0" smtClean="0">
              <a:solidFill>
                <a:srgbClr val="008BA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28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94436"/>
            <a:ext cx="11324329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92276"/>
            <a:ext cx="11328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57200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 smtClean="0">
                <a:solidFill>
                  <a:srgbClr val="A3AAAE"/>
                </a:solidFill>
              </a:rPr>
              <a:t>Copyright © 2022 Boeing. All rights reserved.</a:t>
            </a:r>
            <a:endParaRPr lang="en-US" sz="600" dirty="0">
              <a:solidFill>
                <a:srgbClr val="A3AAAE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0417" y="6532563"/>
            <a:ext cx="237701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rgbClr val="A3AAAE"/>
                </a:solidFill>
              </a:defRPr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394450"/>
            <a:ext cx="426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A3AAAE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91" r:id="rId2"/>
    <p:sldLayoutId id="2147483690" r:id="rId3"/>
    <p:sldLayoutId id="2147483692" r:id="rId4"/>
    <p:sldLayoutId id="2147483689" r:id="rId5"/>
    <p:sldLayoutId id="2147483708" r:id="rId6"/>
    <p:sldLayoutId id="2147483688" r:id="rId7"/>
    <p:sldLayoutId id="2147483722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200" b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000">
          <a:solidFill>
            <a:schemeClr val="tx2"/>
          </a:solidFill>
          <a:latin typeface="+mn-lt"/>
        </a:defRPr>
      </a:lvl2pPr>
      <a:lvl3pPr marL="441325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3pPr>
      <a:lvl4pPr marL="6286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4pPr>
      <a:lvl5pPr marL="7937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 sz="1600">
          <a:solidFill>
            <a:schemeClr val="tx2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1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CC 2022 16:9 Template Small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4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Boeing Color Palette">
        <a:dk1>
          <a:srgbClr val="000000"/>
        </a:dk1>
        <a:lt1>
          <a:srgbClr val="FFFFFF"/>
        </a:lt1>
        <a:dk2>
          <a:srgbClr val="0033A1"/>
        </a:dk2>
        <a:lt2>
          <a:srgbClr val="A5ACB0"/>
        </a:lt2>
        <a:accent1>
          <a:srgbClr val="0033A1"/>
        </a:accent1>
        <a:accent2>
          <a:srgbClr val="E70033"/>
        </a:accent2>
        <a:accent3>
          <a:srgbClr val="0096DB"/>
        </a:accent3>
        <a:accent4>
          <a:srgbClr val="77B800"/>
        </a:accent4>
        <a:accent5>
          <a:srgbClr val="580F8B"/>
        </a:accent5>
        <a:accent6>
          <a:srgbClr val="FFA200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253746"/>
    </a:custClr>
    <a:custClr name="PANTONE 431">
      <a:srgbClr val="5B6770"/>
    </a:custClr>
    <a:custClr name="PANTONE 429">
      <a:srgbClr val="A3AAAE"/>
    </a:custClr>
    <a:custClr name="PANTONE CG1">
      <a:srgbClr val="DAD9D7"/>
    </a:custClr>
    <a:custClr name="Process Magenta">
      <a:srgbClr val="E5007E"/>
    </a:custClr>
    <a:custClr name="PANTONE 4975">
      <a:srgbClr val="402020"/>
    </a:custClr>
    <a:custClr name="PANTONE 201">
      <a:srgbClr val="A32136"/>
    </a:custClr>
    <a:custClr name="PANTONE 185">
      <a:srgbClr val="EA002A"/>
    </a:custClr>
    <a:custClr name="PANTONE 1665">
      <a:srgbClr val="E14504"/>
    </a:custClr>
    <a:custClr name="PANTONE 137">
      <a:srgbClr val="FFA400"/>
    </a:custClr>
    <a:custClr name="PANTONE 108">
      <a:srgbClr val="FFDB00"/>
    </a:custClr>
    <a:custClr name="PANTONE 1215">
      <a:srgbClr val="FDD773"/>
    </a:custClr>
    <a:custClr name="PANTONE 7499">
      <a:srgbClr val="F2E5B3"/>
    </a:custClr>
    <a:custClr name="PANTONE 553">
      <a:srgbClr val="294635"/>
    </a:custClr>
    <a:custClr name="PANTONE 376">
      <a:srgbClr val="81BC00"/>
    </a:custClr>
    <a:custClr name="PANTONE 373">
      <a:srgbClr val="CCE981"/>
    </a:custClr>
    <a:custClr name="PANTONE 328">
      <a:srgbClr val="007167"/>
    </a:custClr>
    <a:custClr name="PANTONE 309">
      <a:srgbClr val="003B4A"/>
    </a:custClr>
    <a:custClr name="PANTONE 3135">
      <a:srgbClr val="008BAC"/>
    </a:custClr>
    <a:custClr name="PANTONE 7457">
      <a:srgbClr val="BADCE6"/>
    </a:custClr>
    <a:custClr name="PANTONE 289">
      <a:srgbClr val="0A2240"/>
    </a:custClr>
    <a:custClr name="PANTONE 2925">
      <a:srgbClr val="009BDF"/>
    </a:custClr>
    <a:custClr name="PANTONE 283">
      <a:srgbClr val="92C0EA"/>
    </a:custClr>
    <a:custClr name="PANTONE 2597">
      <a:srgbClr val="5C0F8C"/>
    </a:custClr>
  </a:custClrLst>
  <a:extLst>
    <a:ext uri="{05A4C25C-085E-4340-85A3-A5531E510DB2}">
      <thm15:themeFamily xmlns:thm15="http://schemas.microsoft.com/office/thememl/2012/main" name="BCCTemplate_16by9.potx" id="{83732033-639E-4529-A41D-162A8FC609D2}" vid="{E9A148EF-0260-4A95-97B1-3E41B9E584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BCCTemplate_16by9</Template>
  <TotalTime>36824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Adobe 黑体 Std R</vt:lpstr>
      <vt:lpstr>Arial</vt:lpstr>
      <vt:lpstr>Wingdings</vt:lpstr>
      <vt:lpstr>BCC 2022 16:9 Template Small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Boeing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Capital Corporation 2022</dc:title>
  <dc:creator>Sathiennoppakao, Phannipa</dc:creator>
  <cp:lastModifiedBy>Sathiennoppakao, Phannipa</cp:lastModifiedBy>
  <cp:revision>577</cp:revision>
  <cp:lastPrinted>2022-02-17T18:19:36Z</cp:lastPrinted>
  <dcterms:created xsi:type="dcterms:W3CDTF">2019-01-14T21:29:51Z</dcterms:created>
  <dcterms:modified xsi:type="dcterms:W3CDTF">2022-03-22T21:09:00Z</dcterms:modified>
</cp:coreProperties>
</file>